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0E577-5CEB-4117-AC97-D0A978A96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33F07-5FEB-40BE-8C57-E1FE762DF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9949E-A6B8-478F-894C-AB9DEA2E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B7A9A-6CD6-4DE1-BC00-6652CFEF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9BCF6-171F-4293-A5F5-FA6E1958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C26A9-EBA9-4E0F-8CCD-604DC70F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6DA78-FE16-44CE-893E-4EEAA946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0651A-EE00-4BFB-836E-70CC525C8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12E9-4032-4F72-9046-CAD7E542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A31D0-21A6-492C-AF8F-A4F9C58A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5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CD8EC-AD8B-4FE6-B827-A82D7B86F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C7AC3C-1CD2-472A-AE7F-E23CDF4B5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4D04D-2383-4F1F-B657-447E0E81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D7E7A-E23A-4033-BF28-3F683C97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2D6DE-EBCF-4F10-B6CC-EC50677F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0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4740-35E6-4A31-8A23-D708FCF3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4EC87-14B8-418C-9869-BEFCAD60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717D4-EF87-4138-B562-F5D962EE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45BF4-AE4E-442C-BDDD-7B362DDF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1C032-1B8A-4668-9FE0-08D21493C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9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5A50-82D0-4CC5-AD0A-24EA81269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0C4FF-F476-47FC-83DB-A0FE3188A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D29E0-4B9D-493B-B45B-1DB8FC5C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243E8-D0E1-498A-84E5-D21A84D3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1EEFB-209D-4A78-801F-F00D2B2D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9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0F77D-EFC8-470D-9727-951BAD61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25011-EC80-4B61-8841-576678CF7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43432-420F-4FC5-A641-B1E38FF88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E1861-6C59-415D-A734-940D4E16C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C0D8A-F3FA-4051-902D-9D60B867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8E17A-5ECA-40E0-BDEC-A7606274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1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57A49-DEBE-42EC-8CC2-736953D2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979F7-A39B-4179-B680-AD99E94E0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219FD-F52A-4966-898E-613E959F0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610EF-1C13-4E0A-8D8C-7FC7573E6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6C2E1-A53C-41A8-88E2-1E78C5E47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45160-3727-4B9D-8F94-D11C31EA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99B214-502F-4620-9BC6-4756756E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284FC5-F277-4EC9-AD50-3B8BB0B3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5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A0B46-2D5F-4328-81B5-90060929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494D2-245E-4357-947B-3F316DAB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9415A-516D-450D-A1FA-EC8F110EF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97898-E553-4140-9C2D-89E0D91B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E0A8C-C047-469C-9B2E-8A789D8F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A850AC-C7BE-4412-AE51-220120E5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04C39-C074-4A53-8CF6-86EBEEF5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8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CD2BF-908A-4B73-A4A6-5AB2215AA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1B030-2F05-4DD8-9EBE-D7A128016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152EA-2267-4443-817D-1FBEF3CDC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7C7C6-2A7E-4802-A59C-E5E00DD6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08920-DFD1-4B09-9D97-7DC20B79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1DAAB-566E-401A-A2BC-D93AE10A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4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29D9-35D2-4BFB-8147-1E48E472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95E0F2-B9E6-43A8-8B19-9EE23BEC5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649BB-01C8-4168-8CAB-C13803ECA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8966C-0255-4AE2-BB7B-4D8ECE0A7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EE39-249F-440D-A1BF-4A2027D8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91013-69F8-48DD-8C23-6E4A547A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2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644DE-B77B-46DC-9629-681987B42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CC2D4-9DB2-4922-9140-869F08F7D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4EEFC-A2EF-4DAD-B795-8BE4216A4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3858-179B-4DBF-994E-D8A17AA3A2C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6735C-9FB4-4FBB-93D5-E9644695E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B8B2D-0C98-4659-BE2B-1AF8B778D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100F-E5CD-4E63-84D1-9CFEABB30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4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75AD23A-D02D-4996-9A58-B9CA71F20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62469"/>
            <a:ext cx="5980921" cy="37928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1A88B9-FD83-480B-AC7E-94F46A5BD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6" y="261257"/>
            <a:ext cx="6170645" cy="242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7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2020-07-28T14:00:22Z</dcterms:created>
  <dcterms:modified xsi:type="dcterms:W3CDTF">2020-07-28T14:09:54Z</dcterms:modified>
</cp:coreProperties>
</file>