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2FBE-F04C-4DD5-9B45-CD449F619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B7FD8-2E15-4385-B4AA-B1436CB15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74284-CEF9-4711-8793-42864F205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5E29-3453-49B7-A236-F6B918CE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EC47F-354E-4641-BFA3-9E1263FB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7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3033-0D04-405B-AC1F-7B5DA1A50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F5722-E122-4F86-94F7-1A1D703D9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3F7B1-580B-487A-9DB4-DFE49BEE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95842-AA41-4594-AD66-569FFAB2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43E5F-2B4F-4F35-A62C-49F660F27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0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D73424-9EA5-402B-AEF7-EF52ADDA1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B6BC1-9206-4C0A-BC6A-BE6EA414C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CC09D-65B2-4366-B5FE-4E342677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74854-9EE1-4FBB-AD40-ABA4D962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25700-6EC5-43F1-8881-B3BE4245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1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566E-26B3-4D94-9E51-EAFE1851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499FF-D97B-4931-8E8E-9E84E7659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293AA-F508-4E2A-84FB-C0DF6583D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39A1B-DC18-4D21-B351-57A17240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9A1E6-1E7B-46A6-8947-22FADBA9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9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38CB9-52B1-4DDD-AEED-7FFBDFE7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64309-1095-41B3-8103-E964D3325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E85A1-98E9-461A-9E21-DB9932BC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9194D-5269-439B-8BC1-F3BEE65C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510FC-9FE8-4A74-9F3C-99762A29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4A24-633D-46D8-90AA-279E3C272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2CECE-1CA8-44E9-BF32-6A67C50BE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53202-FC72-4058-A8BD-F0704482E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58C80-D61A-49DA-AB03-252052C7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897D4-F39F-4B7A-8CF9-429D22AF1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EEFA5-8B9A-4657-8EBC-88F451B6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5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F2EB6-0E89-429B-9E09-B05163329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58764-8C3A-4532-A283-F99FCD3F6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F168F-E512-4229-8B23-E3B75A500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01040-FFFE-468D-8BC3-30FAD100E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B16D37-62AA-40BC-97A5-7799B8DE9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197A0B-618A-4FC4-8673-8C0546D3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41D182-244C-4A2F-B22C-C76C2F69B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876ED-FAA2-4EBA-BABA-AB78A43A0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2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78E0-DE88-4189-B190-49377478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056000-1E6C-4327-AD91-F4C304F3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8DB615-29C8-4652-B0F1-02EC887EB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6A5F7A-7552-4C65-B4B3-EB682F2E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EB0F66-DB21-4041-AFDB-35E890B9A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AC67C5-B789-42D4-B504-348EC168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E80C5-38E4-454E-BAFB-86CFBD04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7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2996E-4CA7-488F-9904-77E0C1E2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A1415-D8C6-4EA3-9FAD-89A786733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DBAFA-61BD-4D4F-8FC5-2E02684A2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80901-1714-4D87-B441-00E34A50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79221-C4BD-41AD-AC5C-7210D0619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00350-49E4-4465-89C0-15B6AF754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8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3A7D8-5355-480C-A6C8-DE47554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F8784E-D2A7-47FE-B898-CC70BD5E9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289BA-AD9A-41F9-8B13-157A15CD1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69D20-201F-43F9-9504-A65ACB6E5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5EF1F-5A1A-4EC1-872C-A675AB00C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EF60A-9FB2-4DBA-B235-A17EC4A4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9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35F22B-A2C1-4B76-805C-A3BBCE1C8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6450D-D6F5-49BC-B868-1FD7C320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B20FC-CF90-42EF-ABB6-9D51680D3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B019A-CACF-400C-826B-47DE87F73DB6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9AA2F-D5DD-4313-BD85-A33E9093F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47B18-4E0E-4EF4-AA8B-44B182A5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A32F2-5B48-4041-8B2A-8CBA7F997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5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E9687A-1A07-4442-BE46-1B77637DA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3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alina.leu</dc:creator>
  <cp:lastModifiedBy>alina.leu</cp:lastModifiedBy>
  <cp:revision>1</cp:revision>
  <dcterms:created xsi:type="dcterms:W3CDTF">2020-07-28T09:22:25Z</dcterms:created>
  <dcterms:modified xsi:type="dcterms:W3CDTF">2020-07-28T09:23:40Z</dcterms:modified>
</cp:coreProperties>
</file>